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DBC6-8C79-B84A-B963-2C2CC0F6A398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DBC6-8C79-B84A-B963-2C2CC0F6A398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DBC6-8C79-B84A-B963-2C2CC0F6A398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DBC6-8C79-B84A-B963-2C2CC0F6A398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DBC6-8C79-B84A-B963-2C2CC0F6A398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DBC6-8C79-B84A-B963-2C2CC0F6A398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DBC6-8C79-B84A-B963-2C2CC0F6A398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DBC6-8C79-B84A-B963-2C2CC0F6A398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DBC6-8C79-B84A-B963-2C2CC0F6A398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DBC6-8C79-B84A-B963-2C2CC0F6A398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DBC6-8C79-B84A-B963-2C2CC0F6A398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EDBC6-8C79-B84A-B963-2C2CC0F6A398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5DFF7-AE65-854E-9213-460C82E88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school cutawa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999" y="1523506"/>
            <a:ext cx="7251719" cy="51328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00119" y="5481217"/>
            <a:ext cx="20660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El primer </a:t>
            </a:r>
            <a:r>
              <a:rPr lang="en-US" sz="2400" dirty="0" err="1" smtClean="0">
                <a:solidFill>
                  <a:schemeClr val="bg1"/>
                </a:solidFill>
              </a:rPr>
              <a:t>piso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6573" y="4770939"/>
            <a:ext cx="2067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Segundo </a:t>
            </a:r>
            <a:r>
              <a:rPr lang="en-US" sz="2400" dirty="0" err="1" smtClean="0">
                <a:solidFill>
                  <a:schemeClr val="bg1"/>
                </a:solidFill>
              </a:rPr>
              <a:t>piso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59979" y="3667103"/>
            <a:ext cx="1980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El </a:t>
            </a:r>
            <a:r>
              <a:rPr lang="en-US" sz="2400" dirty="0" err="1" smtClean="0">
                <a:solidFill>
                  <a:schemeClr val="bg1"/>
                </a:solidFill>
              </a:rPr>
              <a:t>tercer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piso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5370" y="2410180"/>
            <a:ext cx="13992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El </a:t>
            </a:r>
            <a:r>
              <a:rPr lang="en-US" sz="2400" dirty="0" err="1" smtClean="0">
                <a:solidFill>
                  <a:schemeClr val="bg1"/>
                </a:solidFill>
              </a:rPr>
              <a:t>cuarto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40659" y="1523506"/>
            <a:ext cx="2032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El </a:t>
            </a:r>
            <a:r>
              <a:rPr lang="en-US" sz="2400" dirty="0" err="1" smtClean="0">
                <a:solidFill>
                  <a:schemeClr val="bg1"/>
                </a:solidFill>
              </a:rPr>
              <a:t>quinto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piso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579" y="1684534"/>
            <a:ext cx="3977164" cy="511870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 descr="Calhan_Colorado_High_School_Gymnasium_by_David_Shankbo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23" y="1614016"/>
            <a:ext cx="7263380" cy="470346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13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ESCUELA</dc:title>
  <dc:creator>NYCDOE</dc:creator>
  <cp:lastModifiedBy>NYCDOE</cp:lastModifiedBy>
  <cp:revision>2</cp:revision>
  <dcterms:created xsi:type="dcterms:W3CDTF">2013-09-23T18:04:11Z</dcterms:created>
  <dcterms:modified xsi:type="dcterms:W3CDTF">2013-09-23T18:15:54Z</dcterms:modified>
</cp:coreProperties>
</file>